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6994C-E9CD-4A92-F6B6-530502A36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A3042-A49C-F129-8310-E7AA38E47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9E71D-E63D-0576-CDE0-2E4D5875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D4625-E12F-03D2-069F-6FD4C27A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6789D-A6A2-1486-0239-A6B8F49A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5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4666-E8C7-8179-EDEA-159EB583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1A463-308A-CA64-4166-F488DDC3D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02CF5-765C-8303-86E3-C3051170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A5156-30F8-38E5-63E6-C5C04BB8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5FA1-969A-9951-27E7-998966F7A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64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6308-DBAC-8F15-725A-6C0CAF4E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81221-45ED-2C60-A93C-79CFD3369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5FB25-7D42-28C6-E621-38F43999D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2D020-3AE7-5E18-A767-D71BCDD08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7783D-9B69-F575-EF34-7E94B438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B919-39D2-0AA8-3A13-1D4CB5438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E3437-B963-800E-1E2E-FF9197E2D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A01BA-649C-398B-3187-5C1CA62FD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DCD88-B3B4-18AE-478D-5B6A5941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B7A56-AB1C-1917-786B-B3BAC64F7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74A38-7903-9600-12EF-7673023E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2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B1AF-FD11-75B0-BA77-1FD8684D5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0A446-ECFF-7B8E-1A6D-CA4C3446C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5A1F4-6E8B-58B2-91E2-04BA957D5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52185-766D-5C0A-E750-A0110FE4E2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BABE6-30EC-F784-CC39-B6267711B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34DDB-AB07-220E-B9F1-9365F2F4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4DBC5-2967-98AD-5CC1-EADC5EEA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195CC-DD5B-33FA-D19D-CAAB897CD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6B4E2-CC61-D594-1830-8F654ABB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C30E8F-DAEC-ECC7-9EF4-4EA59E978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2D814-BE16-FCAC-0E53-075E6344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45344D-6D20-6975-68FC-1555F8B53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4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309CDA-27D6-F0D7-835A-31D6B8D9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B045D-E66C-1281-9CC8-AFDEEC2B7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18D02-F6B8-BA38-3684-433E5CFE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3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025A-D985-EF17-E420-9264D3569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1301C-E0A9-B510-BF20-C9A32241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1C6D7-C8B2-E242-5198-0A545825D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250EF-FFAB-0179-0B2E-08AF17A1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59B44-4419-3CF3-4D10-F809AD1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0CEBB-791B-949C-EF6F-0C783F2A8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6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970DB-1651-4C74-C63F-79680EF0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A27EDF-8E56-C5DD-FD68-64A416CC4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AB2B7-BCF2-FB83-E8B3-45BB0C093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8BEB7-785C-FB5B-FDE3-782E63401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8D047-BBB4-BD8A-35D5-457E0C23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AEC24-D136-A4D1-94BA-0771A62D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5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DD14C-1C82-F8EA-D2C3-240E2E60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196BF-D0ED-0464-0F6D-29A9FC4AC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DEB0F-6F3A-053D-36DB-5ABBE4F7E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D4CC3-D272-8BCA-AF4A-00B7F5F8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E8450-9B6A-21E2-7C1E-385537A1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025B5-E724-23AC-A665-2A6777C62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8BD1A4-6638-1718-3FA8-AC31A6CE1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416D4-8FEB-8E3F-413B-A46CE014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FBCD3-1E24-CF92-5853-0BBCDEAE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0B542-ED85-69BB-F183-85B7009F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9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5CA197-AF6E-4306-6592-D2EE439C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4AA02-FBCD-B91B-EBB9-9135D074A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5DBA3-4026-5D87-1383-F9A5BB22B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811D6-698E-4445-89A8-9AB568D7B03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4B7D1-5B51-0E87-9F4E-32F6830A2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5AACE-3D4E-11BC-F8D8-FAEBBE4A3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8C870D-F291-4ADA-BA9B-9243CF8A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35E3-F6CC-0D00-C7E8-E746EC92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B1223-57CE-5D8F-20AC-14C963F13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21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7CED-055C-A9B7-7F5E-03BE946977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9821E-9C27-7589-07B4-D7D6EA610A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30C3BA-6FB3-CB1E-8E61-E3DE19F4E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6"/>
            <a:ext cx="12191999" cy="684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6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508" y="799234"/>
            <a:ext cx="909089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God Is The Vinedresser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alpha val="76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One Of The First Occupations-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Noah – Genesis 9:20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Issac – Genesis 26:12,14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Jacob’s Family – Genesis 37:7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"denotes (a) a `husbandman,' a tiller of the ground, 2 Tim. 2:6; Jas. 5:7; (b) `a vinedresser, John 15:1’”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He Cuts Away The Dead Branches – Romans 11:17-23</a:t>
            </a:r>
          </a:p>
          <a:p>
            <a:endParaRPr lang="en-US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146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508" y="799234"/>
            <a:ext cx="909089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Christ The True Vine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7191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“real, ideal, genuine” Vine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Vine Tree – well disciplined to obtain fruit with desired quality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Grows On Its Own – seed dispersed randomly, a forest vine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Vine Tree- only allowed branches that are fruitful, trimmed regularly from season to season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Forest Vine – grows wildly; lots of branches, produces bitter fruit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TRUE VINE – implies He is PERFECT vine – Not just ONE OF MANY!  UNIQUE!</a:t>
            </a:r>
          </a:p>
        </p:txBody>
      </p:sp>
    </p:spTree>
    <p:extLst>
      <p:ext uri="{BB962C8B-B14F-4D97-AF65-F5344CB8AC3E}">
        <p14:creationId xmlns:p14="http://schemas.microsoft.com/office/powerpoint/2010/main" val="26846541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070" y="799234"/>
            <a:ext cx="909089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Life That Is In The Vine…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7191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4000" dirty="0">
                <a:solidFill>
                  <a:schemeClr val="bg1"/>
                </a:solidFill>
                <a:latin typeface="Abadi" panose="020B0604020104020204" pitchFamily="34" charset="0"/>
              </a:rPr>
              <a:t>Is Throughout The Whole Vine – Every Branch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John 14:6 “"I am the way, the truth, and the life. No one comes to the Father except through Me." 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Christ is the SOURCE of LIFE -  ALL who are IN THE VINE enjoy LIFE in HIM!  John 15:1,2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If a BRANCH is CUT OFF the VINE, IT WILL DIE – John 6:63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Words of Life Come From God- John 17:8,20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John 15:7 “abide in Me, and My words abide in you”</a:t>
            </a:r>
          </a:p>
        </p:txBody>
      </p:sp>
    </p:spTree>
    <p:extLst>
      <p:ext uri="{BB962C8B-B14F-4D97-AF65-F5344CB8AC3E}">
        <p14:creationId xmlns:p14="http://schemas.microsoft.com/office/powerpoint/2010/main" val="37268220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161" y="799234"/>
            <a:ext cx="909089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“YOU” Are The Branches..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7191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Does NOT Refer to Denominations – refers to collective “HE”s in  verse 5 [HE who abides in Me, and I in HIM]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Individuals!   Like YOU and ME!  Disciples of Christ!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Must Bear Fruit – John 15:4,5  “much fruit”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Good Fruit – Matthew 7:16 "You will know them by their fruits.”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We Cannot Bear Fruit Inconsistent With Nature of Christ and Abide In The Vine! – Acts 2, 8, 9, 10, 11, 26 &amp; 1 Peter 4:16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Everything Else is BAD FRUIT!   Proverbs 16:25</a:t>
            </a:r>
          </a:p>
        </p:txBody>
      </p:sp>
    </p:spTree>
    <p:extLst>
      <p:ext uri="{BB962C8B-B14F-4D97-AF65-F5344CB8AC3E}">
        <p14:creationId xmlns:p14="http://schemas.microsoft.com/office/powerpoint/2010/main" val="23265022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460" y="998002"/>
            <a:ext cx="909089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Fail to Bear Fruit – Will Be Cut Off and Cast Into The Fire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751" y="2323565"/>
            <a:ext cx="10515600" cy="3869006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badi" panose="020B0604020104020204" pitchFamily="34" charset="0"/>
              </a:rPr>
              <a:t>John 15:2 "Every branch in Me that does not bear fruit He takes away”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badi" panose="020B0604020104020204" pitchFamily="34" charset="0"/>
              </a:rPr>
              <a:t>John 15:6 “gather them and throw {them} into the fire, and they are burned." 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badi" panose="020B0604020104020204" pitchFamily="34" charset="0"/>
              </a:rPr>
              <a:t>2 Peter 2:20-22 “better for them not to have known the way of righteousness, than having known it, to turn from the holy commandment”</a:t>
            </a:r>
          </a:p>
        </p:txBody>
      </p:sp>
    </p:spTree>
    <p:extLst>
      <p:ext uri="{BB962C8B-B14F-4D97-AF65-F5344CB8AC3E}">
        <p14:creationId xmlns:p14="http://schemas.microsoft.com/office/powerpoint/2010/main" val="8933241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335" y="998002"/>
            <a:ext cx="9750581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Good Fruit Will Glorify The Vine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751" y="2323565"/>
            <a:ext cx="10515600" cy="3869006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John 15:8 “bear much fruit; so you will be My disciples”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Bearing FRUIT is a TEST of DISCIPLESHIP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Philippians 1:19,20 “so now also Christ will be magnified in my body, whether by life or by death.”</a:t>
            </a:r>
          </a:p>
        </p:txBody>
      </p:sp>
    </p:spTree>
    <p:extLst>
      <p:ext uri="{BB962C8B-B14F-4D97-AF65-F5344CB8AC3E}">
        <p14:creationId xmlns:p14="http://schemas.microsoft.com/office/powerpoint/2010/main" val="2220105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99B7-22EE-F7F5-096B-95813658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105" y="998002"/>
            <a:ext cx="10148935" cy="1325563"/>
          </a:xfrm>
          <a:effectLst>
            <a:outerShdw blurRad="584200" dist="50800" dir="5400000" sx="96000" sy="96000" algn="ctr" rotWithShape="0">
              <a:srgbClr val="000000">
                <a:alpha val="43137"/>
              </a:srgbClr>
            </a:outerShdw>
          </a:effectLst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6600" dirty="0">
                <a:solidFill>
                  <a:schemeClr val="bg1"/>
                </a:solidFill>
                <a:effectLst>
                  <a:outerShdw blurRad="609600" dist="50800" dir="12060000" sx="70000" sy="70000" algn="ctr" rotWithShape="0">
                    <a:srgbClr val="000000">
                      <a:alpha val="43137"/>
                    </a:srgbClr>
                  </a:outerShdw>
                </a:effectLst>
              </a:rPr>
              <a:t>Are We Abiding In The True Vine?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6A72-B477-D1CD-CD47-8AF04BFC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751" y="2323565"/>
            <a:ext cx="10515600" cy="3869006"/>
          </a:xfrm>
          <a:solidFill>
            <a:schemeClr val="accent1">
              <a:alpha val="76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Cannot until the Lord has ADDED US to HIS BODY, the CHURCH – Acts 2:47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If we are IN THE VINE, but NOT BEARING FRUIT, chances are the Lord may be ready to PRUNE US!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Romans 11:19-22</a:t>
            </a:r>
          </a:p>
        </p:txBody>
      </p:sp>
    </p:spTree>
    <p:extLst>
      <p:ext uri="{BB962C8B-B14F-4D97-AF65-F5344CB8AC3E}">
        <p14:creationId xmlns:p14="http://schemas.microsoft.com/office/powerpoint/2010/main" val="32055190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987F1-3A62-8453-B826-D30143E43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0" t="-305" r="6451" b="57163"/>
          <a:stretch/>
        </p:blipFill>
        <p:spPr>
          <a:xfrm>
            <a:off x="0" y="-170873"/>
            <a:ext cx="12331102" cy="70288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5926B9-B98A-230A-A273-6737482E38A0}"/>
              </a:ext>
            </a:extLst>
          </p:cNvPr>
          <p:cNvSpPr/>
          <p:nvPr/>
        </p:nvSpPr>
        <p:spPr>
          <a:xfrm>
            <a:off x="2057938" y="1157007"/>
            <a:ext cx="94782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Why Not Become A Fruitful Part Of The True Vine Now?</a:t>
            </a:r>
          </a:p>
        </p:txBody>
      </p:sp>
    </p:spTree>
    <p:extLst>
      <p:ext uri="{BB962C8B-B14F-4D97-AF65-F5344CB8AC3E}">
        <p14:creationId xmlns:p14="http://schemas.microsoft.com/office/powerpoint/2010/main" val="1843096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538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Abadi</vt:lpstr>
      <vt:lpstr>Aptos</vt:lpstr>
      <vt:lpstr>Aptos Display</vt:lpstr>
      <vt:lpstr>Arial</vt:lpstr>
      <vt:lpstr>Office Theme</vt:lpstr>
      <vt:lpstr>PowerPoint Presentation</vt:lpstr>
      <vt:lpstr>PowerPoint Presentation</vt:lpstr>
      <vt:lpstr>God Is The Vinedresser</vt:lpstr>
      <vt:lpstr>Christ The True Vine</vt:lpstr>
      <vt:lpstr>Life That Is In The Vine…</vt:lpstr>
      <vt:lpstr>“YOU” Are The Branches..</vt:lpstr>
      <vt:lpstr>Fail to Bear Fruit – Will Be Cut Off and Cast Into The Fire</vt:lpstr>
      <vt:lpstr>Good Fruit Will Glorify The Vine</vt:lpstr>
      <vt:lpstr>Are We Abiding In The True Vine?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17</cp:revision>
  <dcterms:created xsi:type="dcterms:W3CDTF">2024-10-15T20:12:09Z</dcterms:created>
  <dcterms:modified xsi:type="dcterms:W3CDTF">2024-10-16T21:42:00Z</dcterms:modified>
</cp:coreProperties>
</file>